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56" r:id="rId2"/>
    <p:sldId id="283" r:id="rId3"/>
    <p:sldId id="258" r:id="rId4"/>
    <p:sldId id="259" r:id="rId5"/>
    <p:sldId id="284" r:id="rId6"/>
    <p:sldId id="285" r:id="rId7"/>
    <p:sldId id="260" r:id="rId8"/>
    <p:sldId id="286" r:id="rId9"/>
    <p:sldId id="287" r:id="rId10"/>
    <p:sldId id="288" r:id="rId11"/>
    <p:sldId id="263" r:id="rId12"/>
    <p:sldId id="264" r:id="rId13"/>
    <p:sldId id="265" r:id="rId14"/>
    <p:sldId id="267" r:id="rId15"/>
    <p:sldId id="275" r:id="rId16"/>
    <p:sldId id="289" r:id="rId17"/>
    <p:sldId id="290" r:id="rId18"/>
    <p:sldId id="291" r:id="rId19"/>
    <p:sldId id="292" r:id="rId20"/>
    <p:sldId id="293" r:id="rId21"/>
    <p:sldId id="279" r:id="rId22"/>
    <p:sldId id="294" r:id="rId23"/>
    <p:sldId id="29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  <a:srgbClr val="CC0066"/>
    <a:srgbClr val="007E39"/>
    <a:srgbClr val="A50021"/>
    <a:srgbClr val="FF5050"/>
    <a:srgbClr val="990033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63C85-E7B8-4E1F-9D00-F106BBDE089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DE1F-8640-4B63-8687-9E074CF6E8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DE1F-8640-4B63-8687-9E074CF6E84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DE1F-8640-4B63-8687-9E074CF6E84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DE1F-8640-4B63-8687-9E074CF6E84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C4CC8C1-D9DF-4F7D-8976-41F0419798E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139952" y="25152"/>
            <a:ext cx="4623048" cy="1891680"/>
          </a:xfrm>
        </p:spPr>
        <p:txBody>
          <a:bodyPr>
            <a:noAutofit/>
          </a:bodyPr>
          <a:lstStyle/>
          <a:p>
            <a:pPr algn="ctr" defTabSz="360000">
              <a:lnSpc>
                <a:spcPts val="3000"/>
              </a:lnSpc>
              <a:spcBef>
                <a:spcPts val="0"/>
              </a:spcBef>
            </a:pPr>
            <a: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b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для аттестации</a:t>
            </a:r>
            <a:endParaRPr lang="ru-RU" sz="3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4067944" y="2460104"/>
            <a:ext cx="4698104" cy="27690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Учителя ИЗО и технологии муниципального бюджетного общеобразовательного учреждения «Гимназия №1» г. Нижневартовска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Дорониной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Ларисы Владимировны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0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05. 11. 2014 г.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Лариса\Documents\мои фото\2020\20200901_113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3071286" cy="4484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2462808" cy="2232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 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2016-2017 г.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843808" y="332656"/>
            <a:ext cx="6178624" cy="151216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</a:rPr>
              <a:t>Городской конкурс социальных роликов и принтов среди молодежи «Все мы – </a:t>
            </a:r>
            <a:r>
              <a:rPr lang="ru-RU" sz="2400" b="1" dirty="0" err="1" smtClean="0">
                <a:solidFill>
                  <a:schemeClr val="tx1"/>
                </a:solidFill>
              </a:rPr>
              <a:t>вартовчане</a:t>
            </a:r>
            <a:r>
              <a:rPr lang="ru-RU" sz="2400" b="1" dirty="0" smtClean="0">
                <a:solidFill>
                  <a:schemeClr val="tx1"/>
                </a:solidFill>
              </a:rPr>
              <a:t>!»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:\работа Гимназия\конкурсы 2016 г\2016 конкурс Все мы вартавчане\20160321_115935.jpg"/>
          <p:cNvPicPr>
            <a:picLocks noChangeAspect="1" noChangeArrowheads="1"/>
          </p:cNvPicPr>
          <p:nvPr/>
        </p:nvPicPr>
        <p:blipFill>
          <a:blip r:embed="rId2" cstate="print"/>
          <a:srcRect l="1922" t="5202" r="1999" b="5124"/>
          <a:stretch>
            <a:fillRect/>
          </a:stretch>
        </p:blipFill>
        <p:spPr bwMode="auto">
          <a:xfrm rot="5400000">
            <a:off x="2622856" y="2137784"/>
            <a:ext cx="2913169" cy="2039218"/>
          </a:xfrm>
          <a:prstGeom prst="rect">
            <a:avLst/>
          </a:prstGeom>
          <a:noFill/>
        </p:spPr>
      </p:pic>
      <p:pic>
        <p:nvPicPr>
          <p:cNvPr id="7171" name="Picture 3" descr="H:\работа Гимназия\конкурсы 2016 г\2016 конкурс Все мы вартавчане\20160319_134444.jpg"/>
          <p:cNvPicPr>
            <a:picLocks noChangeAspect="1" noChangeArrowheads="1"/>
          </p:cNvPicPr>
          <p:nvPr/>
        </p:nvPicPr>
        <p:blipFill>
          <a:blip r:embed="rId3" cstate="print"/>
          <a:srcRect l="4921" t="6500" r="2809" b="4921"/>
          <a:stretch>
            <a:fillRect/>
          </a:stretch>
        </p:blipFill>
        <p:spPr bwMode="auto">
          <a:xfrm rot="5400000">
            <a:off x="6318353" y="3766874"/>
            <a:ext cx="2956332" cy="2128559"/>
          </a:xfrm>
          <a:prstGeom prst="rect">
            <a:avLst/>
          </a:prstGeom>
          <a:noFill/>
        </p:spPr>
      </p:pic>
      <p:pic>
        <p:nvPicPr>
          <p:cNvPr id="7172" name="Picture 4" descr="H:\работа Гимназия\конкурсы 2016 г\2016 конкурс Все мы вартавчане\20160319_134518.jpg"/>
          <p:cNvPicPr>
            <a:picLocks noChangeAspect="1" noChangeArrowheads="1"/>
          </p:cNvPicPr>
          <p:nvPr/>
        </p:nvPicPr>
        <p:blipFill>
          <a:blip r:embed="rId4" cstate="print"/>
          <a:srcRect l="5714" t="7619" r="2857" b="4762"/>
          <a:stretch>
            <a:fillRect/>
          </a:stretch>
        </p:blipFill>
        <p:spPr bwMode="auto">
          <a:xfrm>
            <a:off x="4211960" y="4601380"/>
            <a:ext cx="2376264" cy="1707940"/>
          </a:xfrm>
          <a:prstGeom prst="rect">
            <a:avLst/>
          </a:prstGeom>
          <a:noFill/>
        </p:spPr>
      </p:pic>
      <p:pic>
        <p:nvPicPr>
          <p:cNvPr id="7173" name="Picture 5" descr="H:\работа Гимназия\конкурсы 2016 г\2016 конкурс Все мы вартавчане\20160319_134550.jpg"/>
          <p:cNvPicPr>
            <a:picLocks noChangeAspect="1" noChangeArrowheads="1"/>
          </p:cNvPicPr>
          <p:nvPr/>
        </p:nvPicPr>
        <p:blipFill>
          <a:blip r:embed="rId5" cstate="print"/>
          <a:srcRect l="6461" t="11747" r="3675" b="6024"/>
          <a:stretch>
            <a:fillRect/>
          </a:stretch>
        </p:blipFill>
        <p:spPr bwMode="auto">
          <a:xfrm>
            <a:off x="5220073" y="1700808"/>
            <a:ext cx="2448272" cy="1680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Городской конкурс </a:t>
            </a:r>
            <a:r>
              <a:rPr lang="en-US" sz="2400" b="1" dirty="0" smtClean="0">
                <a:solidFill>
                  <a:schemeClr val="tx1"/>
                </a:solidFill>
              </a:rPr>
              <a:t>V</a:t>
            </a:r>
            <a:r>
              <a:rPr lang="ru-RU" sz="2400" b="1" dirty="0" smtClean="0">
                <a:solidFill>
                  <a:schemeClr val="tx1"/>
                </a:solidFill>
              </a:rPr>
              <a:t> этапа социального проекта «Раскрась наш город яркими красками»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1484784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Джек Полина, 10 класс –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Иванишина Анна , 6Б класс –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Герасименко Александра, 7В класс 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работа Гимназия\конкурсы 2016 г\2016 конкурс раскрась наш город яркими красками\20160612_17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933056"/>
            <a:ext cx="1728192" cy="230425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  <p:pic>
        <p:nvPicPr>
          <p:cNvPr id="8195" name="Picture 3" descr="H:\работа Гимназия\конкурсы 2016 г\2016 конкурс раскрась наш город яркими красками\20160612_173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1728192" cy="230425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  <p:pic>
        <p:nvPicPr>
          <p:cNvPr id="8196" name="Picture 4" descr="H:\работа Гимназия\конкурсы 2016 г\2016 конкурс раскрась наш город яркими красками\2016 Набережная\DSCN4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08920"/>
            <a:ext cx="5184576" cy="349276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конкурса награждены дипломами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работа Гимназия\конкурсы 2016 г\2016 конкурс раскрась наш город яркими красками\20160612_172837.jpg"/>
          <p:cNvPicPr>
            <a:picLocks noChangeAspect="1" noChangeArrowheads="1"/>
          </p:cNvPicPr>
          <p:nvPr/>
        </p:nvPicPr>
        <p:blipFill>
          <a:blip r:embed="rId2" cstate="print"/>
          <a:srcRect l="5756" t="11511" r="11745" b="3591"/>
          <a:stretch>
            <a:fillRect/>
          </a:stretch>
        </p:blipFill>
        <p:spPr bwMode="auto">
          <a:xfrm>
            <a:off x="755576" y="1484784"/>
            <a:ext cx="3456384" cy="4742480"/>
          </a:xfrm>
          <a:prstGeom prst="rect">
            <a:avLst/>
          </a:prstGeom>
          <a:noFill/>
        </p:spPr>
      </p:pic>
      <p:pic>
        <p:nvPicPr>
          <p:cNvPr id="9219" name="Picture 3" descr="H:\работа Гимназия\конкурсы 2016 г\2016 конкурс раскрась наш город яркими красками\20160612_173334.jpg"/>
          <p:cNvPicPr>
            <a:picLocks noChangeAspect="1" noChangeArrowheads="1"/>
          </p:cNvPicPr>
          <p:nvPr/>
        </p:nvPicPr>
        <p:blipFill>
          <a:blip r:embed="rId3" cstate="print"/>
          <a:srcRect l="7583" t="5687" r="6481"/>
          <a:stretch>
            <a:fillRect/>
          </a:stretch>
        </p:blipFill>
        <p:spPr bwMode="auto">
          <a:xfrm>
            <a:off x="5076056" y="1490070"/>
            <a:ext cx="3244214" cy="4747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620688"/>
            <a:ext cx="5688632" cy="936104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</a:rPr>
              <a:t>Окружной конкурс рисунков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«Я выбираю президента!»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г.</a:t>
            </a:r>
            <a:endParaRPr lang="ru-RU" sz="3200" dirty="0"/>
          </a:p>
        </p:txBody>
      </p:sp>
      <p:pic>
        <p:nvPicPr>
          <p:cNvPr id="10242" name="Picture 2" descr="H:\работа Гимназия\конкурсы 2017\2017 конкурс я выбираю президента\Кизилова В..jpg"/>
          <p:cNvPicPr>
            <a:picLocks noChangeAspect="1" noChangeArrowheads="1"/>
          </p:cNvPicPr>
          <p:nvPr/>
        </p:nvPicPr>
        <p:blipFill>
          <a:blip r:embed="rId2" cstate="print"/>
          <a:srcRect r="8749"/>
          <a:stretch>
            <a:fillRect/>
          </a:stretch>
        </p:blipFill>
        <p:spPr bwMode="auto">
          <a:xfrm>
            <a:off x="3059832" y="1845840"/>
            <a:ext cx="2808312" cy="4103440"/>
          </a:xfrm>
          <a:prstGeom prst="rect">
            <a:avLst/>
          </a:prstGeom>
          <a:noFill/>
        </p:spPr>
      </p:pic>
      <p:pic>
        <p:nvPicPr>
          <p:cNvPr id="10243" name="Picture 3" descr="H:\работа Гимназия\конкурсы 2017\2017 конкурс я выбираю президента\диплом Я выбираю президен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988840"/>
            <a:ext cx="2841780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детского художественного творчества «Нижневартовск – город будущего. Мы дети природы»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H:\работа Гимназия\конкурсы 2017\20171027_143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5"/>
            <a:ext cx="1728192" cy="2482876"/>
          </a:xfrm>
          <a:prstGeom prst="rect">
            <a:avLst/>
          </a:prstGeom>
          <a:noFill/>
        </p:spPr>
      </p:pic>
      <p:pic>
        <p:nvPicPr>
          <p:cNvPr id="11268" name="Picture 4" descr="H:\работа Гимназия\конкурсы 2017\20171027_143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84784"/>
            <a:ext cx="1796795" cy="2520280"/>
          </a:xfrm>
          <a:prstGeom prst="rect">
            <a:avLst/>
          </a:prstGeom>
          <a:noFill/>
        </p:spPr>
      </p:pic>
      <p:pic>
        <p:nvPicPr>
          <p:cNvPr id="11269" name="Picture 5" descr="H:\работа Гимназия\конкурсы 2017\20171027_143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84784"/>
            <a:ext cx="1774893" cy="2520280"/>
          </a:xfrm>
          <a:prstGeom prst="rect">
            <a:avLst/>
          </a:prstGeom>
          <a:noFill/>
        </p:spPr>
      </p:pic>
      <p:pic>
        <p:nvPicPr>
          <p:cNvPr id="11270" name="Picture 6" descr="H:\работа Гимназия\конкурсы 2017\20171027_1434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2890">
            <a:off x="6456576" y="3327657"/>
            <a:ext cx="1919675" cy="2713991"/>
          </a:xfrm>
          <a:prstGeom prst="rect">
            <a:avLst/>
          </a:prstGeom>
          <a:noFill/>
        </p:spPr>
      </p:pic>
      <p:pic>
        <p:nvPicPr>
          <p:cNvPr id="11266" name="Picture 2" descr="H:\работа Гимназия\конкурсы 2017\20171117_135242.jpg"/>
          <p:cNvPicPr>
            <a:picLocks noChangeAspect="1" noChangeArrowheads="1"/>
          </p:cNvPicPr>
          <p:nvPr/>
        </p:nvPicPr>
        <p:blipFill>
          <a:blip r:embed="rId6" cstate="print"/>
          <a:srcRect l="3119" t="9356" r="15793" b="4098"/>
          <a:stretch>
            <a:fillRect/>
          </a:stretch>
        </p:blipFill>
        <p:spPr bwMode="auto">
          <a:xfrm rot="20137248">
            <a:off x="901241" y="3143102"/>
            <a:ext cx="2029958" cy="2888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07704" y="450912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Митронина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Софья,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7В класс 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2018-2019 г.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692696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конкурс детского художественного творчества «…И дорог нам твой образ благородный», посвященный 220-летию А.С.Пушкина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:\работа Гимназия\конкурсы 2019 г\Кокурс Пушкину 220 лет\20190404_195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5" y="1628800"/>
            <a:ext cx="2232248" cy="3190756"/>
          </a:xfrm>
          <a:prstGeom prst="rect">
            <a:avLst/>
          </a:prstGeom>
          <a:noFill/>
        </p:spPr>
      </p:pic>
      <p:pic>
        <p:nvPicPr>
          <p:cNvPr id="12291" name="Picture 3" descr="H:\работа Гимназия\конкурсы 2019 г\Кокурс Пушкину 220 лет\20190404_195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700808"/>
            <a:ext cx="2193863" cy="3174082"/>
          </a:xfrm>
          <a:prstGeom prst="rect">
            <a:avLst/>
          </a:prstGeom>
          <a:noFill/>
        </p:spPr>
      </p:pic>
      <p:pic>
        <p:nvPicPr>
          <p:cNvPr id="12292" name="Picture 4" descr="H:\работа Гимназия\конкурсы 2019 г\Кокурс Пушкину 220 лет\20190404_195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05064"/>
            <a:ext cx="3188483" cy="2231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2018-2019 г.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620688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Городской творческий конкурс «Весенний вернисаж», посвященный празднованию Светлого Христова Воскресения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:\работа Гимназия\конкурсы 2019 г\Конкурс Весенний вернисаж\Колегова Катя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2247701" cy="3212971"/>
          </a:xfrm>
          <a:prstGeom prst="rect">
            <a:avLst/>
          </a:prstGeom>
          <a:noFill/>
        </p:spPr>
      </p:pic>
      <p:pic>
        <p:nvPicPr>
          <p:cNvPr id="13315" name="Picture 3" descr="H:\работа Гимназия\конкурсы 2019 г\Конкурс Весенний вернисаж\Колегова Кат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972" y="1556792"/>
            <a:ext cx="2338500" cy="3312368"/>
          </a:xfrm>
          <a:prstGeom prst="rect">
            <a:avLst/>
          </a:prstGeom>
          <a:noFill/>
        </p:spPr>
      </p:pic>
      <p:pic>
        <p:nvPicPr>
          <p:cNvPr id="13316" name="Picture 4" descr="H:\работа Гимназия\конкурсы 2019 г\Конкурс Весенний вернисаж\Лукьянова Ар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149080"/>
            <a:ext cx="297744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2018-2019 г.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692696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творческий конкурс «Спасибо маленькому герою»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H:\работа Гимназия\конкурсы 2019 г\конкурс Спасибо маленькому герою\20190326_13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39" y="1700808"/>
            <a:ext cx="2625479" cy="3744416"/>
          </a:xfrm>
          <a:prstGeom prst="rect">
            <a:avLst/>
          </a:prstGeom>
          <a:noFill/>
        </p:spPr>
      </p:pic>
      <p:pic>
        <p:nvPicPr>
          <p:cNvPr id="14340" name="Picture 4" descr="H:\работа Гимназия\конкурсы 2019 г\конкурс Спасибо маленькому герою\гордей пол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7" y="1700807"/>
            <a:ext cx="2592289" cy="376216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56176" y="55172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Гордей Полина,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8В класс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55172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Бощенко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Кристина,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8А класс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2018-2019 г.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692696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творческий конкурс «Спасибо маленькому герою»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:\20210220_210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44824"/>
            <a:ext cx="2726400" cy="3816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3" name="Picture 3" descr="H:\20210220_211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44824"/>
            <a:ext cx="2736305" cy="3823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2019-2020 г.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764704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Городской конкурс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социального проекта «Раскрась наш город яркими красками»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:\аттестация 2021\аттестация\20190617_093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556792"/>
            <a:ext cx="3275856" cy="4645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771800" y="685800"/>
            <a:ext cx="6228184" cy="56235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C0066"/>
                </a:solidFill>
              </a:rPr>
              <a:t>Я могу рисовать как Рафаэль, но 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CC0066"/>
                </a:solidFill>
              </a:rPr>
              <a:t>  мне понадобится вся жизнь, чтобы научиться рисовать так, как рисует ребёнок.«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</a:t>
            </a:r>
            <a:r>
              <a:rPr lang="ru-RU" b="1" dirty="0" smtClean="0"/>
              <a:t>Пабло Пикассо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25003"/>
          <a:stretch>
            <a:fillRect/>
          </a:stretch>
        </p:blipFill>
        <p:spPr bwMode="auto">
          <a:xfrm>
            <a:off x="179512" y="2204864"/>
            <a:ext cx="27007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2019-2020 г.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764704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детско - юношеский конкурс «Пусть всегда будет солнце, пусть всегда будет мир!»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:\20210220_211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529169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79512" y="2629272"/>
            <a:ext cx="2736304" cy="187984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275856" y="620688"/>
            <a:ext cx="5328592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Кружок декоративно-прикладного искусства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Арт-декор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работа Гимназия\кружок ДПИ\батик\20150520_112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645024"/>
            <a:ext cx="3491880" cy="2618910"/>
          </a:xfrm>
          <a:prstGeom prst="rect">
            <a:avLst/>
          </a:prstGeom>
          <a:noFill/>
        </p:spPr>
      </p:pic>
      <p:pic>
        <p:nvPicPr>
          <p:cNvPr id="1027" name="Picture 3" descr="H:\работа Гимназия\кружок ДПИ\батик\20150519_130027.jpg"/>
          <p:cNvPicPr>
            <a:picLocks noChangeAspect="1" noChangeArrowheads="1"/>
          </p:cNvPicPr>
          <p:nvPr/>
        </p:nvPicPr>
        <p:blipFill>
          <a:blip r:embed="rId3" cstate="print"/>
          <a:srcRect l="4082" r="12245"/>
          <a:stretch>
            <a:fillRect/>
          </a:stretch>
        </p:blipFill>
        <p:spPr bwMode="auto">
          <a:xfrm>
            <a:off x="3059832" y="1412776"/>
            <a:ext cx="2952328" cy="264629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99792" y="4725144"/>
            <a:ext cx="3384376" cy="72008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Батик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 descr="H:\работа Гимназия\кружок ДПИ\батик\20150420_133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511406"/>
            <a:ext cx="2520280" cy="1890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79512" y="2629272"/>
            <a:ext cx="2736304" cy="187984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275856" y="620688"/>
            <a:ext cx="5328592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Кружок декоративно-прикладного искусства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Арт-декор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55976" y="2348880"/>
            <a:ext cx="3384376" cy="72008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Витраж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H:\работа Гимназия\кружок ДПИ\витраж\20150526_122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016224" cy="2688298"/>
          </a:xfrm>
          <a:prstGeom prst="rect">
            <a:avLst/>
          </a:prstGeom>
          <a:noFill/>
        </p:spPr>
      </p:pic>
      <p:pic>
        <p:nvPicPr>
          <p:cNvPr id="2051" name="Picture 3" descr="H:\работа Гимназия\кружок ДПИ\витраж\20150519_112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149080"/>
            <a:ext cx="2832315" cy="2124236"/>
          </a:xfrm>
          <a:prstGeom prst="rect">
            <a:avLst/>
          </a:prstGeom>
          <a:noFill/>
        </p:spPr>
      </p:pic>
      <p:pic>
        <p:nvPicPr>
          <p:cNvPr id="2053" name="Picture 5" descr="H:\работа Гимназия\творческие проекты\проект Витраж\проект\NUVNx2d32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0741" y="1484784"/>
            <a:ext cx="1707723" cy="2659471"/>
          </a:xfrm>
          <a:prstGeom prst="rect">
            <a:avLst/>
          </a:prstGeom>
          <a:noFill/>
        </p:spPr>
      </p:pic>
      <p:pic>
        <p:nvPicPr>
          <p:cNvPr id="2054" name="Picture 6" descr="H:\работа Гимназия\творческие проекты\проект Витраж\q1tuGpulT_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221088"/>
            <a:ext cx="2664296" cy="2062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79512" y="2629272"/>
            <a:ext cx="2736304" cy="187984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275856" y="620688"/>
            <a:ext cx="5328592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Кружок декоративно-прикладного искусства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Арт-декор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139952" y="3140968"/>
            <a:ext cx="3384376" cy="72008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Поделки из соленого теста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H:\работа Гимназия\кружок ДПИ\поделки из солёного теста\20141210_125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664296" cy="1998222"/>
          </a:xfrm>
          <a:prstGeom prst="rect">
            <a:avLst/>
          </a:prstGeom>
          <a:noFill/>
        </p:spPr>
      </p:pic>
      <p:pic>
        <p:nvPicPr>
          <p:cNvPr id="3075" name="Picture 3" descr="H:\работа Гимназия\кружок ДПИ\поделки из солёного теста\20141210_124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12776"/>
            <a:ext cx="2659832" cy="1994874"/>
          </a:xfrm>
          <a:prstGeom prst="rect">
            <a:avLst/>
          </a:prstGeom>
          <a:noFill/>
        </p:spPr>
      </p:pic>
      <p:pic>
        <p:nvPicPr>
          <p:cNvPr id="3076" name="Picture 4" descr="H:\работа Гимназия\кружок ДПИ\поделки из солёного теста\20141210_124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840809" y="4296097"/>
            <a:ext cx="2328261" cy="1746196"/>
          </a:xfrm>
          <a:prstGeom prst="rect">
            <a:avLst/>
          </a:prstGeom>
          <a:noFill/>
        </p:spPr>
      </p:pic>
      <p:pic>
        <p:nvPicPr>
          <p:cNvPr id="3077" name="Picture 5" descr="H:\работа Гимназия\кружок ДПИ\поделки из солёного теста\20141210_124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788516" y="4296543"/>
            <a:ext cx="2300317" cy="1725237"/>
          </a:xfrm>
          <a:prstGeom prst="rect">
            <a:avLst/>
          </a:prstGeom>
          <a:noFill/>
        </p:spPr>
      </p:pic>
      <p:pic>
        <p:nvPicPr>
          <p:cNvPr id="3078" name="Picture 6" descr="H:\работа Гимназия\кружок ДПИ\поделки из солёного теста\20141210_124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732241" y="4293096"/>
            <a:ext cx="2304255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764704"/>
            <a:ext cx="2592288" cy="5544616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 – 21 год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Педагогический стаж в данном учреждении – 6 лет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Должность - учитель изобразительного искусства, технологии 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5-8 классы,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МХК 10, 11 классы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Первая  квалификационная категория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20160918_2038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88840"/>
            <a:ext cx="5808064" cy="4124092"/>
          </a:xfrm>
        </p:spPr>
      </p:pic>
      <p:sp>
        <p:nvSpPr>
          <p:cNvPr id="6" name="Прямоугольник 5"/>
          <p:cNvSpPr/>
          <p:nvPr/>
        </p:nvSpPr>
        <p:spPr>
          <a:xfrm>
            <a:off x="3131840" y="644495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Окончила Новосибирский государственный педагогический университет в 1998 году по специальности  «Изобразительное искусство и художественный труд»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40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251520" y="1556891"/>
            <a:ext cx="4104456" cy="1368053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Тема: "Как разбудить в ребенке художника: современные технологии развития творческих способностей (на основе первообразов искусства)" , 2019 г.</a:t>
            </a:r>
          </a:p>
          <a:p>
            <a:pPr algn="ctr">
              <a:buNone/>
            </a:pP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4716016" y="1412874"/>
            <a:ext cx="4173537" cy="11520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/>
              <a:t>Тема: "Методические основы включения региональной составляющей в содержание образовательной области "Технология"" , 2019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аттестация 2021\20210107_18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084324"/>
            <a:ext cx="4392488" cy="3080980"/>
          </a:xfrm>
          <a:prstGeom prst="rect">
            <a:avLst/>
          </a:prstGeom>
          <a:noFill/>
        </p:spPr>
      </p:pic>
      <p:pic>
        <p:nvPicPr>
          <p:cNvPr id="1028" name="Picture 4" descr="H:\аттестация 2021\аттестация\повышение квалифик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05865"/>
            <a:ext cx="4392488" cy="3000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40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251520" y="1556891"/>
            <a:ext cx="4104456" cy="136805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Семинар «Современные технологии профилактической работы с обучающимися  по профилактике аддиктивного поведения и формирования  здорового образа жизни», 2019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4716016" y="1700906"/>
            <a:ext cx="4173537" cy="11520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/>
              <a:t>Тема: «Типология уроков цифровой грамотности: рекомендации по проведению" , 2021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аттестация 2021\20210107_180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18992"/>
            <a:ext cx="4248472" cy="3091508"/>
          </a:xfrm>
          <a:prstGeom prst="rect">
            <a:avLst/>
          </a:prstGeom>
          <a:noFill/>
        </p:spPr>
      </p:pic>
      <p:pic>
        <p:nvPicPr>
          <p:cNvPr id="2051" name="Picture 3" descr="H:\аттестация 2021\20210107_184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2" y="2924944"/>
            <a:ext cx="4355976" cy="3022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40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251520" y="3141066"/>
            <a:ext cx="3384376" cy="11520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/>
              <a:t>Тема </a:t>
            </a:r>
            <a:r>
              <a:rPr lang="ru-RU" sz="1600" dirty="0" err="1" smtClean="0"/>
              <a:t>вебинара</a:t>
            </a:r>
            <a:r>
              <a:rPr lang="ru-RU" sz="1600" dirty="0" smtClean="0"/>
              <a:t>: «Творческая тетрадь «изобразительное искусство»: особенности и возможности" , 2019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аттестация 2021\сертификат вебина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112965"/>
            <a:ext cx="5201118" cy="3620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2462808" cy="2232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 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2016-2017 г.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483768" y="764704"/>
            <a:ext cx="6898704" cy="100811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городская выставка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«Солнце для всех»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H:\работа Гимназия\конкурсы 2016 г\2016 конкурс Солнце для всех\20161229_210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580"/>
            <a:ext cx="2821674" cy="4007129"/>
          </a:xfrm>
          <a:prstGeom prst="rect">
            <a:avLst/>
          </a:prstGeom>
          <a:noFill/>
        </p:spPr>
      </p:pic>
      <p:pic>
        <p:nvPicPr>
          <p:cNvPr id="4099" name="Picture 3" descr="H:\работа Гимназия\конкурсы 2016 г\2016 конкурс Солнце для всех\20161229_21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63388"/>
            <a:ext cx="2808312" cy="4013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2462808" cy="2232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 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2016-2017 г.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843808" y="548680"/>
            <a:ext cx="6178624" cy="2088232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Окружной конкурс художественного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изобразительного искусства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«Держись корней»</a:t>
            </a:r>
            <a:endParaRPr lang="ru-RU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работа Гимназия\конкурсы 2016 г\конкурс Держись корней\Петрунина Дарья Александр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32248"/>
            <a:ext cx="2666055" cy="3789040"/>
          </a:xfrm>
          <a:prstGeom prst="rect">
            <a:avLst/>
          </a:prstGeom>
          <a:noFill/>
          <a:ln>
            <a:solidFill>
              <a:srgbClr val="3333CC"/>
            </a:solidFill>
          </a:ln>
        </p:spPr>
      </p:pic>
      <p:pic>
        <p:nvPicPr>
          <p:cNvPr id="5123" name="Picture 3" descr="H:\работа Гимназия\конкурсы 2016 г\конкурс Держись корней\Сивер Дарья Александро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43749"/>
            <a:ext cx="2664296" cy="37865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2462808" cy="2232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 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2016-2017 г.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843808" y="548680"/>
            <a:ext cx="6178624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городских историй,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комиксов и фото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:\работа Гимназия\конкурсы 2016 г\2016 конкурс с реалиями нашего города\20160416_084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722457" cy="3888432"/>
          </a:xfrm>
          <a:prstGeom prst="rect">
            <a:avLst/>
          </a:prstGeom>
          <a:noFill/>
        </p:spPr>
      </p:pic>
      <p:pic>
        <p:nvPicPr>
          <p:cNvPr id="6147" name="Picture 3" descr="H:\работа Гимназия\конкурсы 2016 г\2016 конкурс с реалиями нашего города\20160429_090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747" y="2060848"/>
            <a:ext cx="2734495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2119</TotalTime>
  <Words>453</Words>
  <Application>Microsoft Office PowerPoint</Application>
  <PresentationFormat>Экран (4:3)</PresentationFormat>
  <Paragraphs>79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Официальная</vt:lpstr>
      <vt:lpstr>Портфолио  для аттестации</vt:lpstr>
      <vt:lpstr>Слайд 2</vt:lpstr>
      <vt:lpstr>Слайд 3</vt:lpstr>
      <vt:lpstr>Курсы повышения квалификации</vt:lpstr>
      <vt:lpstr>Курсы повышения квалификации</vt:lpstr>
      <vt:lpstr>Курсы повышения квалификации</vt:lpstr>
      <vt:lpstr>Достижения учащихся в конкурсах 2016-2017 г.</vt:lpstr>
      <vt:lpstr>Достижения учащихся в конкурсах 2016-2017 г.</vt:lpstr>
      <vt:lpstr>Достижения учащихся в конкурсах 2016-2017 г.</vt:lpstr>
      <vt:lpstr>Достижения учащихся в конкурсах 2016-2017 г.</vt:lpstr>
      <vt:lpstr>Городской конкурс V этапа социального проекта «Раскрась наш город яркими красками»</vt:lpstr>
      <vt:lpstr>Участники конкурса награждены дипломами</vt:lpstr>
      <vt:lpstr>Окружной конкурс рисунков  «Я выбираю президента!»</vt:lpstr>
      <vt:lpstr>Городской конкурс детского художественного творчества «Нижневартовск – город будущего. Мы дети природы»</vt:lpstr>
      <vt:lpstr>Слайд 15</vt:lpstr>
      <vt:lpstr>Слайд 16</vt:lpstr>
      <vt:lpstr>Слайд 17</vt:lpstr>
      <vt:lpstr>Слайд 18</vt:lpstr>
      <vt:lpstr>Слайд 19</vt:lpstr>
      <vt:lpstr>Слайд 20</vt:lpstr>
      <vt:lpstr>Кружок декоративно-прикладного искусства «Арт-декор»</vt:lpstr>
      <vt:lpstr>Кружок декоративно-прикладного искусства «Арт-декор»</vt:lpstr>
      <vt:lpstr>Кружок декоративно-прикладного искусства «Арт-декор»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User</cp:lastModifiedBy>
  <cp:revision>167</cp:revision>
  <dcterms:created xsi:type="dcterms:W3CDTF">2016-09-18T12:36:21Z</dcterms:created>
  <dcterms:modified xsi:type="dcterms:W3CDTF">2021-03-17T15:17:24Z</dcterms:modified>
</cp:coreProperties>
</file>