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4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007E39"/>
    <a:srgbClr val="A50021"/>
    <a:srgbClr val="0000FF"/>
    <a:srgbClr val="3333CC"/>
    <a:srgbClr val="FF5050"/>
    <a:srgbClr val="990033"/>
    <a:srgbClr val="0000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6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B63C85-E7B8-4E1F-9D00-F106BBDE0899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BDE1F-8640-4B63-8687-9E074CF6E84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DBDE1F-8640-4B63-8687-9E074CF6E846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4C4CC8C1-D9DF-4F7D-8976-41F0419798EF}" type="datetimeFigureOut">
              <a:rPr lang="ru-RU" smtClean="0"/>
              <a:pPr/>
              <a:t>25.09.2016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3F7ECA2E-B9E2-419B-94F9-543B32E545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139952" y="817240"/>
            <a:ext cx="4623048" cy="1891680"/>
          </a:xfrm>
        </p:spPr>
        <p:txBody>
          <a:bodyPr>
            <a:noAutofit/>
          </a:bodyPr>
          <a:lstStyle/>
          <a:p>
            <a:pPr algn="ctr" defTabSz="360000">
              <a:lnSpc>
                <a:spcPts val="3000"/>
              </a:lnSpc>
              <a:spcBef>
                <a:spcPts val="0"/>
              </a:spcBef>
            </a:pPr>
            <a:r>
              <a:rPr lang="ru-RU" sz="3200" dirty="0" err="1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для аттестации на соответствие занимаемой должности</a:t>
            </a:r>
            <a:endParaRPr lang="ru-RU" sz="3200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idx="2"/>
          </p:nvPr>
        </p:nvSpPr>
        <p:spPr>
          <a:xfrm>
            <a:off x="4067944" y="3324200"/>
            <a:ext cx="4698104" cy="276909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Учителя ИЗО и технологии муниципального бюджетного общеобразовательного учреждения «Гимназия №1» г. Нижневартовска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Дорониной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Ларисы Владимировны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ru-RU" sz="20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05. 11. 2014 г.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20160901_11471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13958" b="49601"/>
          <a:stretch>
            <a:fillRect/>
          </a:stretch>
        </p:blipFill>
        <p:spPr>
          <a:xfrm>
            <a:off x="539552" y="1628800"/>
            <a:ext cx="3328986" cy="360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конкурса награждены дипломами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3" y="1708048"/>
            <a:ext cx="1858681" cy="2689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8981" y="1717228"/>
            <a:ext cx="1869003" cy="2679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212976"/>
            <a:ext cx="1882413" cy="270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48" y="3212976"/>
            <a:ext cx="1872208" cy="2704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395536" y="4564866"/>
            <a:ext cx="187220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ru-RU" sz="28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Петрунина       Дарья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8А класс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83768" y="4523055"/>
            <a:ext cx="1997968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II</a:t>
            </a:r>
            <a:endParaRPr lang="ru-RU" sz="28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Герус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Александра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7В класс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1628800"/>
            <a:ext cx="1584176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28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Антипина Алина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8А класс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660232" y="1628800"/>
            <a:ext cx="201622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endParaRPr lang="ru-RU" sz="2800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Константинович Семён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2Б класс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Окружной конкурс рисунков «Архив будущего», посвященный 85-летию ХМАО -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Югры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626123" cy="453650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8219" t="8600" r="7544" b="8264"/>
          <a:stretch>
            <a:fillRect/>
          </a:stretch>
        </p:blipFill>
        <p:spPr bwMode="auto">
          <a:xfrm>
            <a:off x="5796136" y="4005064"/>
            <a:ext cx="2952328" cy="2088232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4005064"/>
            <a:ext cx="1248876" cy="2087069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887416" y="2204864"/>
            <a:ext cx="52565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Антонова Дарья, 9Б класс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1752" y="332656"/>
            <a:ext cx="8534400" cy="72008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декоративно прикладных работ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«Жалобная книга природы»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по работе\20150420_133901.jpg"/>
          <p:cNvPicPr>
            <a:picLocks noChangeAspect="1" noChangeArrowheads="1"/>
          </p:cNvPicPr>
          <p:nvPr/>
        </p:nvPicPr>
        <p:blipFill>
          <a:blip r:embed="rId2" cstate="print"/>
          <a:srcRect t="13755" r="56636" b="1355"/>
          <a:stretch>
            <a:fillRect/>
          </a:stretch>
        </p:blipFill>
        <p:spPr bwMode="auto">
          <a:xfrm>
            <a:off x="395536" y="1508970"/>
            <a:ext cx="3168352" cy="4512318"/>
          </a:xfrm>
          <a:prstGeom prst="rect">
            <a:avLst/>
          </a:prstGeom>
          <a:noFill/>
          <a:ln w="57150">
            <a:solidFill>
              <a:srgbClr val="FF5050"/>
            </a:solidFill>
          </a:ln>
        </p:spPr>
      </p:pic>
      <p:pic>
        <p:nvPicPr>
          <p:cNvPr id="5123" name="Picture 3" descr="C:\Users\User\Desktop\по работе\20150420_133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056670"/>
            <a:ext cx="4896544" cy="2964617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491880" y="1556792"/>
            <a:ext cx="56166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рамках международной экологической акции «МАРШ ПАРКОВ»</a:t>
            </a:r>
          </a:p>
          <a:p>
            <a:pPr algn="ctr"/>
            <a:endParaRPr lang="ru-RU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номинация «БАТИК»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конкурса награждены дипломами</a:t>
            </a:r>
            <a:endParaRPr lang="ru-RU" dirty="0"/>
          </a:p>
        </p:txBody>
      </p:sp>
      <p:pic>
        <p:nvPicPr>
          <p:cNvPr id="6146" name="Picture 2" descr="C:\Users\User\Desktop\по работе\20160120_1658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3765" y="1484784"/>
            <a:ext cx="3252171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7" name="Picture 3" descr="C:\Users\User\Desktop\по работе\20160120_165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484784"/>
            <a:ext cx="3241575" cy="4687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Окружной конкурс художественного изобразительного искусства «Держись корней»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949" y="1556793"/>
            <a:ext cx="3191987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384" y="1556791"/>
            <a:ext cx="3197032" cy="4543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Autofit/>
          </a:bodyPr>
          <a:lstStyle/>
          <a:p>
            <a:r>
              <a:rPr lang="ru-RU" sz="3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Конкурс городских историй, комиксов и фото</a:t>
            </a:r>
            <a:endParaRPr lang="ru-RU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730" y="1556793"/>
            <a:ext cx="3176198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1" y="1556792"/>
            <a:ext cx="3194385" cy="45423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824136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социальных роликов и принтов среди молодежи «Все мы –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вартовчане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User\Desktop\конкурс Все мы вартавчане\20160321_1159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53" y="1628800"/>
            <a:ext cx="3213551" cy="4410840"/>
          </a:xfrm>
          <a:prstGeom prst="rect">
            <a:avLst/>
          </a:prstGeom>
          <a:noFill/>
        </p:spPr>
      </p:pic>
      <p:pic>
        <p:nvPicPr>
          <p:cNvPr id="9219" name="Picture 3" descr="C:\Users\User\Desktop\конкурс Все мы вартавчане\20160319_1345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290076"/>
            <a:ext cx="2520280" cy="1731212"/>
          </a:xfrm>
          <a:prstGeom prst="rect">
            <a:avLst/>
          </a:prstGeom>
          <a:noFill/>
        </p:spPr>
      </p:pic>
      <p:pic>
        <p:nvPicPr>
          <p:cNvPr id="9220" name="Picture 4" descr="C:\Users\User\Desktop\конкурс Все мы вартавчане\20160319_1345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4293096"/>
            <a:ext cx="2520280" cy="173248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427984" y="184482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Участники конкурса: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39952" y="2492896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Дремина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Валерия, 8А класс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Петрунина Дарья, 8А класс</a:t>
            </a:r>
          </a:p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Талалова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Ангелина, 8А класс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Городской конкурс </a:t>
            </a:r>
            <a:r>
              <a:rPr lang="en-US" sz="2400" b="1" dirty="0" smtClean="0">
                <a:solidFill>
                  <a:schemeClr val="tx1"/>
                </a:solidFill>
              </a:rPr>
              <a:t>V</a:t>
            </a:r>
            <a:r>
              <a:rPr lang="ru-RU" sz="2400" b="1" dirty="0" smtClean="0">
                <a:solidFill>
                  <a:schemeClr val="tx1"/>
                </a:solidFill>
              </a:rPr>
              <a:t> этапа социального проекта «Раскрась наш город яркими красками»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User\Desktop\Набережная\DSCN4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582509"/>
            <a:ext cx="4848528" cy="3636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User\Desktop\Набережная\DSCN40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2855271"/>
            <a:ext cx="2664296" cy="1824984"/>
          </a:xfrm>
          <a:prstGeom prst="rect">
            <a:avLst/>
          </a:prstGeom>
          <a:noFill/>
        </p:spPr>
      </p:pic>
      <p:pic>
        <p:nvPicPr>
          <p:cNvPr id="10244" name="Picture 4" descr="C:\Users\User\Desktop\Набережная\20160612_1749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5" y="1283776"/>
            <a:ext cx="2664296" cy="1497152"/>
          </a:xfrm>
          <a:prstGeom prst="rect">
            <a:avLst/>
          </a:prstGeom>
          <a:noFill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4858" y="4759668"/>
            <a:ext cx="2667582" cy="1621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251520" y="1412776"/>
            <a:ext cx="5616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Джек Полина, 10 класс –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Иванишина Анна , 6Б класс –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Герасименко Александра,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7В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класс 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конкурса награждены дипломами</a:t>
            </a:r>
            <a:endParaRPr lang="ru-RU" dirty="0"/>
          </a:p>
        </p:txBody>
      </p:sp>
      <p:pic>
        <p:nvPicPr>
          <p:cNvPr id="11266" name="Picture 2" descr="C:\Users\User\Desktop\Набережная\20160612_1733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244" y="1556792"/>
            <a:ext cx="2977660" cy="4593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7" name="Picture 3" descr="C:\Users\User\Desktop\Набережная\20160612_172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983" y="1523674"/>
            <a:ext cx="3255449" cy="464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9832" y="2060848"/>
            <a:ext cx="2880320" cy="1008112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Плакаты, рисунки к Новому году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29480" y="1981200"/>
            <a:ext cx="2786336" cy="41449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Творческая деятельность учащихся 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жизни гимназии</a:t>
            </a:r>
          </a:p>
        </p:txBody>
      </p:sp>
      <p:pic>
        <p:nvPicPr>
          <p:cNvPr id="1026" name="Picture 2" descr="C:\Users\User\Desktop\по работе\20151217_124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1" y="620688"/>
            <a:ext cx="2872763" cy="1296144"/>
          </a:xfrm>
          <a:prstGeom prst="rect">
            <a:avLst/>
          </a:prstGeom>
          <a:noFill/>
        </p:spPr>
      </p:pic>
      <p:pic>
        <p:nvPicPr>
          <p:cNvPr id="1027" name="Picture 3" descr="C:\Users\User\Desktop\по работе\20151217_1246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51746" y="620688"/>
            <a:ext cx="2768726" cy="1296144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6351" y="2060848"/>
            <a:ext cx="2744121" cy="1440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5096448"/>
            <a:ext cx="2736304" cy="121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933056"/>
            <a:ext cx="288588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012160" y="3861048"/>
            <a:ext cx="2880320" cy="1008112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Рисунки к празднованию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Дня Победы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980728"/>
            <a:ext cx="2592288" cy="5544616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Общий педагогический стаж – 18 лет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Педагогический стаж в данном учреждении – 2 года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Должность - учитель изобразительного искусства и технологии 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5-9 классы</a:t>
            </a:r>
          </a:p>
          <a:p>
            <a:pPr algn="ctr">
              <a:lnSpc>
                <a:spcPts val="2400"/>
              </a:lnSpc>
              <a:spcBef>
                <a:spcPts val="0"/>
              </a:spcBef>
              <a:spcAft>
                <a:spcPts val="0"/>
              </a:spcAft>
            </a:pPr>
            <a:endParaRPr lang="ru-RU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2400"/>
              </a:lnSpc>
            </a:pP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Вторая квалификационная категория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Содержимое 4" descr="20160918_2038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059832" y="1988840"/>
            <a:ext cx="5808064" cy="4124092"/>
          </a:xfrm>
        </p:spPr>
      </p:pic>
      <p:sp>
        <p:nvSpPr>
          <p:cNvPr id="6" name="Прямоугольник 5"/>
          <p:cNvSpPr/>
          <p:nvPr/>
        </p:nvSpPr>
        <p:spPr>
          <a:xfrm>
            <a:off x="3131840" y="644495"/>
            <a:ext cx="56886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Окончила Новосибирский государственный педагогический университет в 1998 году по специальности  «Изобразительное искусство и художественный труд»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79512" y="2564904"/>
            <a:ext cx="2664296" cy="1296144"/>
          </a:xfrm>
        </p:spPr>
        <p:txBody>
          <a:bodyPr vert="horz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профессионализма педагога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275856" y="764704"/>
            <a:ext cx="5328592" cy="50405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Творческая деятельность в жизни гимназии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по работе\20150923_1016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412776"/>
            <a:ext cx="1731918" cy="2520280"/>
          </a:xfrm>
          <a:prstGeom prst="rect">
            <a:avLst/>
          </a:prstGeom>
          <a:noFill/>
        </p:spPr>
      </p:pic>
      <p:pic>
        <p:nvPicPr>
          <p:cNvPr id="2051" name="Picture 3" descr="C:\Users\User\Desktop\по работе\20151016_2107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396080"/>
            <a:ext cx="1793925" cy="2536976"/>
          </a:xfrm>
          <a:prstGeom prst="rect">
            <a:avLst/>
          </a:prstGeom>
          <a:noFill/>
        </p:spPr>
      </p:pic>
      <p:pic>
        <p:nvPicPr>
          <p:cNvPr id="2052" name="Picture 4" descr="C:\Users\User\Desktop\по работе\20160416_1327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1" y="4221089"/>
            <a:ext cx="2547337" cy="1944216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1412776"/>
            <a:ext cx="189021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 descr="C:\Users\User\Desktop\по работе\2016-05-23 19.48.43.png"/>
          <p:cNvPicPr>
            <a:picLocks noChangeAspect="1" noChangeArrowheads="1"/>
          </p:cNvPicPr>
          <p:nvPr/>
        </p:nvPicPr>
        <p:blipFill>
          <a:blip r:embed="rId6" cstate="print"/>
          <a:srcRect b="7130"/>
          <a:stretch>
            <a:fillRect/>
          </a:stretch>
        </p:blipFill>
        <p:spPr bwMode="auto">
          <a:xfrm>
            <a:off x="5769760" y="4221088"/>
            <a:ext cx="297870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79512" y="2557264"/>
            <a:ext cx="2592288" cy="1663824"/>
          </a:xfrm>
        </p:spPr>
        <p:txBody>
          <a:bodyPr vert="horz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профессионализма педагога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17980"/>
          <a:stretch>
            <a:fillRect/>
          </a:stretch>
        </p:blipFill>
        <p:spPr bwMode="auto">
          <a:xfrm>
            <a:off x="5672738" y="692696"/>
            <a:ext cx="307572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User\Desktop\20150818_0925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654109"/>
            <a:ext cx="3672408" cy="1710995"/>
          </a:xfrm>
          <a:prstGeom prst="rect">
            <a:avLst/>
          </a:prstGeom>
          <a:noFill/>
        </p:spPr>
      </p:pic>
      <p:pic>
        <p:nvPicPr>
          <p:cNvPr id="3076" name="Picture 4" descr="C:\Users\User\Desktop\20150818_0927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4542918"/>
            <a:ext cx="3672408" cy="1723691"/>
          </a:xfrm>
          <a:prstGeom prst="rect">
            <a:avLst/>
          </a:prstGeom>
          <a:noFill/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3059832" y="764704"/>
            <a:ext cx="2448272" cy="1296144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Оформление стен рисунками  к конкурсу «Педагог года»</a:t>
            </a:r>
            <a:endParaRPr lang="ru-RU" sz="2000" dirty="0">
              <a:solidFill>
                <a:schemeClr val="tx1"/>
              </a:solidFill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804248" y="3861048"/>
            <a:ext cx="2195736" cy="1296144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Оформление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кабинета </a:t>
            </a:r>
            <a:r>
              <a:rPr lang="ru-RU" sz="2000" b="1" dirty="0" smtClean="0">
                <a:latin typeface="+mj-lt"/>
                <a:ea typeface="+mj-ea"/>
                <a:cs typeface="+mj-cs"/>
              </a:rPr>
              <a:t> иностранного языка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>
            <a:spLocks noGrp="1"/>
          </p:cNvSpPr>
          <p:nvPr>
            <p:ph type="body" idx="2"/>
          </p:nvPr>
        </p:nvSpPr>
        <p:spPr>
          <a:xfrm>
            <a:off x="179512" y="2564904"/>
            <a:ext cx="2592288" cy="1735832"/>
          </a:xfrm>
        </p:spPr>
        <p:txBody>
          <a:bodyPr vert="horz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Уровень профессионализма педагога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2915816" y="260648"/>
            <a:ext cx="6048672" cy="1944216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chemeClr val="tx1"/>
                </a:solidFill>
              </a:rPr>
              <a:t>Распространение опыта. </a:t>
            </a:r>
            <a:br>
              <a:rPr lang="ru-RU" sz="2000" dirty="0" smtClean="0">
                <a:solidFill>
                  <a:schemeClr val="tx1"/>
                </a:solidFill>
              </a:rPr>
            </a:br>
            <a:r>
              <a:rPr lang="ru-RU" sz="2000" dirty="0" smtClean="0">
                <a:solidFill>
                  <a:schemeClr val="tx1"/>
                </a:solidFill>
              </a:rPr>
              <a:t>Выступление на заседании РМЦ 2015-16 г. </a:t>
            </a:r>
            <a:r>
              <a:rPr lang="ru-RU" sz="1600" b="0" dirty="0" smtClean="0">
                <a:solidFill>
                  <a:schemeClr val="tx1"/>
                </a:solidFill>
              </a:rPr>
              <a:t>По теме: «Формирование ценностных эстетических ориентиров и реализация  творческих способностей средствами предметов ИЗО и МХК»</a:t>
            </a:r>
            <a:br>
              <a:rPr lang="ru-RU" sz="1600" b="0" dirty="0" smtClean="0">
                <a:solidFill>
                  <a:schemeClr val="tx1"/>
                </a:solidFill>
              </a:rPr>
            </a:br>
            <a:r>
              <a:rPr lang="ru-RU" sz="1600" dirty="0" smtClean="0">
                <a:solidFill>
                  <a:schemeClr val="tx1"/>
                </a:solidFill>
              </a:rPr>
              <a:t>Мастер-класс «Техника «</a:t>
            </a:r>
            <a:r>
              <a:rPr lang="ru-RU" sz="1600" dirty="0" err="1" smtClean="0">
                <a:solidFill>
                  <a:schemeClr val="tx1"/>
                </a:solidFill>
              </a:rPr>
              <a:t>квиллинг</a:t>
            </a:r>
            <a:r>
              <a:rPr lang="ru-RU" sz="1600" dirty="0" smtClean="0">
                <a:solidFill>
                  <a:schemeClr val="tx1"/>
                </a:solidFill>
              </a:rPr>
              <a:t>»</a:t>
            </a:r>
            <a:endParaRPr lang="ru-RU" sz="16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92722" y="2348880"/>
            <a:ext cx="2603414" cy="1872208"/>
          </a:xfrm>
          <a:prstGeom prst="rect">
            <a:avLst/>
          </a:prstGeom>
          <a:noFill/>
          <a:ln w="57150">
            <a:solidFill>
              <a:srgbClr val="007E39"/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1038" y="4437112"/>
            <a:ext cx="2649434" cy="1766640"/>
          </a:xfrm>
          <a:prstGeom prst="rect">
            <a:avLst/>
          </a:prstGeom>
          <a:noFill/>
          <a:ln w="57150">
            <a:solidFill>
              <a:srgbClr val="007E39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8470" y="2348880"/>
            <a:ext cx="2113970" cy="1872208"/>
          </a:xfrm>
          <a:prstGeom prst="rect">
            <a:avLst/>
          </a:prstGeom>
          <a:noFill/>
          <a:ln w="57150">
            <a:solidFill>
              <a:srgbClr val="A50021"/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4437112"/>
            <a:ext cx="2847397" cy="175545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sz="40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160918_204356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1625" y="3351146"/>
            <a:ext cx="4038600" cy="2814158"/>
          </a:xfrm>
        </p:spPr>
      </p:pic>
      <p:pic>
        <p:nvPicPr>
          <p:cNvPr id="10" name="Содержимое 9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800600" y="3324312"/>
            <a:ext cx="4038600" cy="2840992"/>
          </a:xfrm>
        </p:spPr>
      </p:pic>
      <p:sp>
        <p:nvSpPr>
          <p:cNvPr id="7" name="Текст 6"/>
          <p:cNvSpPr>
            <a:spLocks noGrp="1"/>
          </p:cNvSpPr>
          <p:nvPr>
            <p:ph type="body" idx="4294967295"/>
          </p:nvPr>
        </p:nvSpPr>
        <p:spPr>
          <a:xfrm>
            <a:off x="251520" y="1412875"/>
            <a:ext cx="4104456" cy="1584077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29.10.15 г. по 09.11.15 г.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«Народное искусство и художественное творчество в реализации духовно-нравственного направления развития личности во внеурочной деятельности».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half" idx="4294967295"/>
          </p:nvPr>
        </p:nvSpPr>
        <p:spPr>
          <a:xfrm>
            <a:off x="4716016" y="1412874"/>
            <a:ext cx="4173537" cy="151207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с 29.10.15 г.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о 05.11.15 г.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1600" b="0" dirty="0" smtClean="0">
                <a:latin typeface="Times New Roman" pitchFamily="18" charset="0"/>
                <a:cs typeface="Times New Roman" pitchFamily="18" charset="0"/>
              </a:rPr>
              <a:t> «Инновационная деятельность педагога в условиях реализации федеральных государственных образовательных стандартов общего образования: проектирование, обобщение, диссеминация».</a:t>
            </a:r>
            <a:endParaRPr lang="ru-RU" sz="1600" b="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2462808" cy="223224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 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2014-2015 г.</a:t>
            </a: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idx="2"/>
          </p:nvPr>
        </p:nvSpPr>
        <p:spPr>
          <a:xfrm>
            <a:off x="2483768" y="692696"/>
            <a:ext cx="6898704" cy="100811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IV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городской конкурс чтецов и художников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«Если сердце мирам распахнуть»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1" name="Содержимое 10" descr="20150420_13361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131840" y="4077072"/>
            <a:ext cx="273630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Содержимое 14" descr="20150420_133334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164151" y="1826030"/>
            <a:ext cx="2584313" cy="1963010"/>
          </a:xfrm>
          <a:ln w="57150">
            <a:solidFill>
              <a:srgbClr val="007E39"/>
            </a:solidFill>
          </a:ln>
        </p:spPr>
      </p:pic>
      <p:pic>
        <p:nvPicPr>
          <p:cNvPr id="1026" name="Picture 2" descr="C:\Users\User\Desktop\20150420_1334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5651" y="1840353"/>
            <a:ext cx="2732493" cy="194868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1028" name="Picture 4" descr="C:\Users\User\Desktop\20150420_1335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4955" y="4077072"/>
            <a:ext cx="2633509" cy="1944216"/>
          </a:xfrm>
          <a:prstGeom prst="rect">
            <a:avLst/>
          </a:prstGeom>
          <a:noFill/>
          <a:ln w="57150">
            <a:solidFill>
              <a:srgbClr val="000099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конкурса награждены дипломами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78337"/>
            <a:ext cx="2808312" cy="1959075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3" y="4214632"/>
            <a:ext cx="2808311" cy="19506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463010"/>
            <a:ext cx="2808312" cy="1959117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34197" y="4221088"/>
            <a:ext cx="2770251" cy="194421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107504" y="4221088"/>
            <a:ext cx="878497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2852936"/>
            <a:ext cx="2808312" cy="196389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27263"/>
            <a:ext cx="2808312" cy="1965633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63748"/>
            <a:ext cx="2880320" cy="200735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47726" y="526244"/>
            <a:ext cx="2856722" cy="196665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3994927"/>
            <a:ext cx="2880320" cy="202636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183742"/>
            <a:ext cx="2952328" cy="2037346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</a:rPr>
              <a:t>Городской конкурс </a:t>
            </a:r>
            <a:r>
              <a:rPr lang="en-US" sz="2400" b="1" dirty="0" smtClean="0">
                <a:solidFill>
                  <a:schemeClr val="tx1"/>
                </a:solidFill>
              </a:rPr>
              <a:t>IV</a:t>
            </a:r>
            <a:r>
              <a:rPr lang="ru-RU" sz="2400" b="1" dirty="0" smtClean="0">
                <a:solidFill>
                  <a:schemeClr val="tx1"/>
                </a:solidFill>
              </a:rPr>
              <a:t> этапа социального проекта «Раскрась наш город яркими красками»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C:\Users\User\Desktop\по работе\2015-06-14 01.00.5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852936"/>
            <a:ext cx="6203190" cy="3345596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по работе\20150612_1334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963718"/>
            <a:ext cx="1728192" cy="2201586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</p:pic>
      <p:pic>
        <p:nvPicPr>
          <p:cNvPr id="2052" name="Picture 4" descr="C:\Users\User\Desktop\по работе\20150612_1332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546" y="1436779"/>
            <a:ext cx="1710190" cy="2280253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2843808" y="1713002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Иванишина Анна , 5Б класс –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Герасименко Александра, 6В класс 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место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680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Участники конкурса награждены дипломами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72955"/>
            <a:ext cx="3456384" cy="4520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9798" y="1556792"/>
            <a:ext cx="3206142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1840" y="620688"/>
            <a:ext cx="5688632" cy="1224136"/>
          </a:xfrm>
        </p:spPr>
        <p:txBody>
          <a:bodyPr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Городская выставка-конкурс детского рисунка</a:t>
            </a:r>
            <a:b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«Нижневартовск – город будущего. Мир помнит, солдат, много весен назад твое твердое слово «Победа!»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80120" y="1981201"/>
            <a:ext cx="2491680" cy="1951856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Достижения учащихся в</a:t>
            </a:r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выставках, конкурсах</a:t>
            </a:r>
            <a:b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2015-2016 г.</a:t>
            </a:r>
            <a:endParaRPr lang="ru-RU" sz="3200" dirty="0"/>
          </a:p>
        </p:txBody>
      </p:sp>
      <p:pic>
        <p:nvPicPr>
          <p:cNvPr id="4098" name="Picture 2" descr="C:\Users\User\Desktop\конкурс рисунков 41-45 год\20151023_153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5979" y="1988840"/>
            <a:ext cx="5704493" cy="4120318"/>
          </a:xfrm>
          <a:prstGeom prst="rect">
            <a:avLst/>
          </a:prstGeom>
          <a:noFill/>
        </p:spPr>
      </p:pic>
      <p:pic>
        <p:nvPicPr>
          <p:cNvPr id="4101" name="Picture 5" descr="C:\Users\User\Desktop\конкурс рисунков 41-45 год\20151023_154252 - копия.jpg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/>
          <a:stretch>
            <a:fillRect/>
          </a:stretch>
        </p:blipFill>
        <p:spPr bwMode="auto">
          <a:xfrm>
            <a:off x="7164288" y="3543204"/>
            <a:ext cx="1440160" cy="20364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1120</TotalTime>
  <Words>407</Words>
  <Application>Microsoft Office PowerPoint</Application>
  <PresentationFormat>Экран (4:3)</PresentationFormat>
  <Paragraphs>74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Официальная</vt:lpstr>
      <vt:lpstr>Портфолио  для аттестации на соответствие занимаемой должности</vt:lpstr>
      <vt:lpstr>Слайд 2</vt:lpstr>
      <vt:lpstr>Курсы повышения квалификации</vt:lpstr>
      <vt:lpstr>Достижения учащихся в конкурсах 2014-2015 г.</vt:lpstr>
      <vt:lpstr>Участники конкурса награждены дипломами</vt:lpstr>
      <vt:lpstr>Слайд 6</vt:lpstr>
      <vt:lpstr>Городской конкурс IV этапа социального проекта «Раскрась наш город яркими красками»</vt:lpstr>
      <vt:lpstr>Участники конкурса награждены дипломами</vt:lpstr>
      <vt:lpstr>Городская выставка-конкурс детского рисунка «Нижневартовск – город будущего. Мир помнит, солдат, много весен назад твое твердое слово «Победа!»</vt:lpstr>
      <vt:lpstr>Участники конкурса награждены дипломами</vt:lpstr>
      <vt:lpstr>Окружной конкурс рисунков «Архив будущего», посвященный 85-летию ХМАО - Югры</vt:lpstr>
      <vt:lpstr>Конкурс декоративно прикладных работ  «Жалобная книга природы»</vt:lpstr>
      <vt:lpstr>Участники конкурса награждены дипломами</vt:lpstr>
      <vt:lpstr>Окружной конкурс художественного изобразительного искусства «Держись корней»</vt:lpstr>
      <vt:lpstr>Конкурс городских историй, комиксов и фото</vt:lpstr>
      <vt:lpstr>Городской конкурс социальных роликов и принтов среди молодежи «Все мы – вартовчане!»</vt:lpstr>
      <vt:lpstr>Городской конкурс V этапа социального проекта «Раскрась наш город яркими красками»</vt:lpstr>
      <vt:lpstr>Участники конкурса награждены дипломами</vt:lpstr>
      <vt:lpstr>Плакаты, рисунки к Новому году</vt:lpstr>
      <vt:lpstr>Творческая деятельность в жизни гимназии</vt:lpstr>
      <vt:lpstr>Оформление стен рисунками  к конкурсу «Педагог года»</vt:lpstr>
      <vt:lpstr>Распространение опыта.  Выступление на заседании РМЦ 2015-16 г. По теме: «Формирование ценностных эстетических ориентиров и реализация  творческих способностей средствами предметов ИЗО и МХК» Мастер-класс «Техника «квиллинг»</vt:lpstr>
    </vt:vector>
  </TitlesOfParts>
  <Company>office 2007 rus ent: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User</dc:creator>
  <cp:lastModifiedBy>User</cp:lastModifiedBy>
  <cp:revision>111</cp:revision>
  <dcterms:created xsi:type="dcterms:W3CDTF">2016-09-18T12:36:21Z</dcterms:created>
  <dcterms:modified xsi:type="dcterms:W3CDTF">2016-09-25T18:49:31Z</dcterms:modified>
</cp:coreProperties>
</file>